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DBACD-D368-4BC9-8258-F1F675DD8C35}" type="datetimeFigureOut">
              <a:rPr lang="fi-FI" smtClean="0"/>
              <a:t>30.11.2020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B1810-2BAF-4158-8C45-581F45413D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362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Toimintasuunnitelma 2021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Vanhusneuvosto, </a:t>
            </a:r>
            <a:r>
              <a:rPr lang="fi-FI" dirty="0" err="1" smtClean="0"/>
              <a:t>rautjärvi</a:t>
            </a:r>
            <a:r>
              <a:rPr lang="fi-FI" dirty="0" smtClean="0"/>
              <a:t> 2.12.2020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385" y="3698789"/>
            <a:ext cx="1965358" cy="2106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195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933987"/>
              </p:ext>
            </p:extLst>
          </p:nvPr>
        </p:nvGraphicFramePr>
        <p:xfrm>
          <a:off x="354606" y="190988"/>
          <a:ext cx="11499643" cy="5915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7472"/>
                <a:gridCol w="3697472"/>
                <a:gridCol w="4104699"/>
              </a:tblGrid>
              <a:tr h="435088">
                <a:tc>
                  <a:txBody>
                    <a:bodyPr/>
                    <a:lstStyle/>
                    <a:p>
                      <a:r>
                        <a:rPr lang="fi-FI" dirty="0" smtClean="0"/>
                        <a:t>Tavoite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Toimenpiteet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Aikataulu</a:t>
                      </a:r>
                      <a:endParaRPr lang="fi-FI" dirty="0"/>
                    </a:p>
                  </a:txBody>
                  <a:tcPr/>
                </a:tc>
              </a:tr>
              <a:tr h="627650">
                <a:tc>
                  <a:txBody>
                    <a:bodyPr/>
                    <a:lstStyle/>
                    <a:p>
                      <a:r>
                        <a:rPr lang="fi-FI" dirty="0" smtClean="0"/>
                        <a:t>Vanhusneuvosto</a:t>
                      </a:r>
                      <a:r>
                        <a:rPr lang="fi-FI" baseline="0" dirty="0" smtClean="0"/>
                        <a:t> tunnetaan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Esitettä jaetaan kiinnostuneille, kerrotaan toiminnasta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mm. kesätorilla</a:t>
                      </a:r>
                      <a:r>
                        <a:rPr lang="fi-FI" baseline="0" dirty="0" smtClean="0"/>
                        <a:t> Simpeleellä ja Asemanseudulla</a:t>
                      </a:r>
                      <a:endParaRPr lang="fi-FI" dirty="0"/>
                    </a:p>
                  </a:txBody>
                  <a:tcPr/>
                </a:tc>
              </a:tr>
              <a:tr h="455173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Kokousmuistiot kunnan</a:t>
                      </a:r>
                      <a:r>
                        <a:rPr lang="fi-FI" baseline="0" dirty="0" smtClean="0"/>
                        <a:t> nettisivuille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62765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Lehtijuttu paikallislehteen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Vanhusneuvoston järjestämät</a:t>
                      </a:r>
                      <a:r>
                        <a:rPr lang="fi-FI" baseline="0" dirty="0" smtClean="0"/>
                        <a:t> tapahtumat, retket, tempaukset</a:t>
                      </a:r>
                      <a:endParaRPr lang="fi-FI" dirty="0"/>
                    </a:p>
                  </a:txBody>
                  <a:tcPr/>
                </a:tc>
              </a:tr>
              <a:tr h="455173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Osallistutaan tapahtumiin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Sopivat tapahtumat ympäri vuoden</a:t>
                      </a:r>
                      <a:endParaRPr lang="fi-FI" dirty="0"/>
                    </a:p>
                  </a:txBody>
                  <a:tcPr/>
                </a:tc>
              </a:tr>
              <a:tr h="627650">
                <a:tc>
                  <a:txBody>
                    <a:bodyPr/>
                    <a:lstStyle/>
                    <a:p>
                      <a:r>
                        <a:rPr lang="fi-FI" dirty="0" smtClean="0"/>
                        <a:t>Vanhusneuvosto toimii aktiivisesti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Ideoidaan</a:t>
                      </a:r>
                      <a:r>
                        <a:rPr lang="fi-FI" baseline="0" dirty="0" smtClean="0"/>
                        <a:t> ja järjestetään tapahtumia ja retkiä ikäihmisille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Retki (heti kun koronavirustilanne</a:t>
                      </a:r>
                      <a:r>
                        <a:rPr lang="fi-FI" baseline="0" dirty="0" smtClean="0"/>
                        <a:t> sen mahdollistaa),</a:t>
                      </a:r>
                      <a:r>
                        <a:rPr lang="fi-FI" dirty="0" smtClean="0"/>
                        <a:t> vanhusten viikko 2021</a:t>
                      </a:r>
                      <a:endParaRPr lang="fi-FI" dirty="0"/>
                    </a:p>
                  </a:txBody>
                  <a:tcPr/>
                </a:tc>
              </a:tr>
              <a:tr h="62765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Tehdään kunnallisten</a:t>
                      </a:r>
                      <a:r>
                        <a:rPr lang="fi-FI" baseline="0" dirty="0" smtClean="0"/>
                        <a:t> päätösten ennakkoarviointeja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Kunnanhallituksen ja lautakuntien aikataulun mukaan</a:t>
                      </a:r>
                      <a:endParaRPr lang="fi-FI" dirty="0"/>
                    </a:p>
                  </a:txBody>
                  <a:tcPr/>
                </a:tc>
              </a:tr>
              <a:tr h="896643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Osallistutaan</a:t>
                      </a:r>
                      <a:r>
                        <a:rPr lang="fi-FI" baseline="0" dirty="0" smtClean="0"/>
                        <a:t> palvelujen suunnitteluun ja arviointiin sekä hankkeisiin pyydettäessä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62765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Tehdään</a:t>
                      </a:r>
                      <a:r>
                        <a:rPr lang="fi-FI" baseline="0" dirty="0" smtClean="0"/>
                        <a:t> aloitteita tarvittaessa ja lausuntoja pyydettäessä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455173">
                <a:tc>
                  <a:txBody>
                    <a:bodyPr/>
                    <a:lstStyle/>
                    <a:p>
                      <a:r>
                        <a:rPr lang="fi-FI" dirty="0" smtClean="0"/>
                        <a:t>Alueellinen yhteistyö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Osallistutaan</a:t>
                      </a:r>
                      <a:r>
                        <a:rPr lang="fi-FI" baseline="0" dirty="0" smtClean="0"/>
                        <a:t> alueellisiin kokouksiin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2-4 kertaa vuodessa</a:t>
                      </a:r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919605"/>
      </p:ext>
    </p:extLst>
  </p:cSld>
  <p:clrMapOvr>
    <a:masterClrMapping/>
  </p:clrMapOvr>
</p:sld>
</file>

<file path=ppt/theme/theme1.xml><?xml version="1.0" encoding="utf-8"?>
<a:theme xmlns:a="http://schemas.openxmlformats.org/drawingml/2006/main" name="Jaettav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TM03457464[[fn=Jaettava]]</Template>
  <TotalTime>43</TotalTime>
  <Words>93</Words>
  <Application>Microsoft Office PowerPoint</Application>
  <PresentationFormat>Laajakuva</PresentationFormat>
  <Paragraphs>23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Calibri</vt:lpstr>
      <vt:lpstr>Gill Sans MT</vt:lpstr>
      <vt:lpstr>Wingdings 2</vt:lpstr>
      <vt:lpstr>Jaettava</vt:lpstr>
      <vt:lpstr>Toimintasuunnitelma 2021</vt:lpstr>
      <vt:lpstr>PowerPoint-esitys</vt:lpstr>
    </vt:vector>
  </TitlesOfParts>
  <Company>Saimaan talous ja tieto oy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Toimintasuunnitelma 2020</dc:title>
  <dc:creator>Vuorela Pipsa</dc:creator>
  <cp:lastModifiedBy>Vuorela Pipsa</cp:lastModifiedBy>
  <cp:revision>8</cp:revision>
  <cp:lastPrinted>2020-11-30T08:58:18Z</cp:lastPrinted>
  <dcterms:created xsi:type="dcterms:W3CDTF">2019-11-11T08:11:20Z</dcterms:created>
  <dcterms:modified xsi:type="dcterms:W3CDTF">2020-11-30T09:11:28Z</dcterms:modified>
</cp:coreProperties>
</file>